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15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DFC7E-D8CF-4DB4-A899-5DB2F8459208}" type="datetimeFigureOut">
              <a:rPr lang="en-AU" smtClean="0"/>
              <a:t>9/07/2013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B70C-A7CA-447E-B84C-AC539298264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DFC7E-D8CF-4DB4-A899-5DB2F8459208}" type="datetimeFigureOut">
              <a:rPr lang="en-AU" smtClean="0"/>
              <a:t>9/07/2013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B70C-A7CA-447E-B84C-AC539298264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DFC7E-D8CF-4DB4-A899-5DB2F8459208}" type="datetimeFigureOut">
              <a:rPr lang="en-AU" smtClean="0"/>
              <a:t>9/07/2013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B70C-A7CA-447E-B84C-AC539298264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DFC7E-D8CF-4DB4-A899-5DB2F8459208}" type="datetimeFigureOut">
              <a:rPr lang="en-AU" smtClean="0"/>
              <a:t>9/07/2013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B70C-A7CA-447E-B84C-AC539298264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DFC7E-D8CF-4DB4-A899-5DB2F8459208}" type="datetimeFigureOut">
              <a:rPr lang="en-AU" smtClean="0"/>
              <a:t>9/07/2013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B70C-A7CA-447E-B84C-AC539298264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DFC7E-D8CF-4DB4-A899-5DB2F8459208}" type="datetimeFigureOut">
              <a:rPr lang="en-AU" smtClean="0"/>
              <a:t>9/07/2013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B70C-A7CA-447E-B84C-AC539298264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DFC7E-D8CF-4DB4-A899-5DB2F8459208}" type="datetimeFigureOut">
              <a:rPr lang="en-AU" smtClean="0"/>
              <a:t>9/07/2013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B70C-A7CA-447E-B84C-AC539298264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DFC7E-D8CF-4DB4-A899-5DB2F8459208}" type="datetimeFigureOut">
              <a:rPr lang="en-AU" smtClean="0"/>
              <a:t>9/07/2013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B70C-A7CA-447E-B84C-AC539298264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DFC7E-D8CF-4DB4-A899-5DB2F8459208}" type="datetimeFigureOut">
              <a:rPr lang="en-AU" smtClean="0"/>
              <a:t>9/07/2013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B70C-A7CA-447E-B84C-AC539298264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DFC7E-D8CF-4DB4-A899-5DB2F8459208}" type="datetimeFigureOut">
              <a:rPr lang="en-AU" smtClean="0"/>
              <a:t>9/07/2013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B70C-A7CA-447E-B84C-AC539298264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DFC7E-D8CF-4DB4-A899-5DB2F8459208}" type="datetimeFigureOut">
              <a:rPr lang="en-AU" smtClean="0"/>
              <a:t>9/07/2013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B70C-A7CA-447E-B84C-AC539298264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DFC7E-D8CF-4DB4-A899-5DB2F8459208}" type="datetimeFigureOut">
              <a:rPr lang="en-AU" smtClean="0"/>
              <a:t>9/07/2013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0B70C-A7CA-447E-B84C-AC5392982647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18" Type="http://schemas.openxmlformats.org/officeDocument/2006/relationships/image" Target="../media/image34.jpeg"/><Relationship Id="rId3" Type="http://schemas.openxmlformats.org/officeDocument/2006/relationships/image" Target="../media/image7.jpeg"/><Relationship Id="rId21" Type="http://schemas.openxmlformats.org/officeDocument/2006/relationships/image" Target="../media/image37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17" Type="http://schemas.openxmlformats.org/officeDocument/2006/relationships/image" Target="../media/image33.jpeg"/><Relationship Id="rId25" Type="http://schemas.openxmlformats.org/officeDocument/2006/relationships/image" Target="../media/image41.jpeg"/><Relationship Id="rId2" Type="http://schemas.openxmlformats.org/officeDocument/2006/relationships/image" Target="../media/image4.jpeg"/><Relationship Id="rId16" Type="http://schemas.openxmlformats.org/officeDocument/2006/relationships/image" Target="../media/image32.jpeg"/><Relationship Id="rId20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24" Type="http://schemas.openxmlformats.org/officeDocument/2006/relationships/image" Target="../media/image40.jpeg"/><Relationship Id="rId5" Type="http://schemas.openxmlformats.org/officeDocument/2006/relationships/image" Target="../media/image15.jpeg"/><Relationship Id="rId15" Type="http://schemas.openxmlformats.org/officeDocument/2006/relationships/image" Target="../media/image31.jpeg"/><Relationship Id="rId23" Type="http://schemas.openxmlformats.org/officeDocument/2006/relationships/image" Target="../media/image39.jpeg"/><Relationship Id="rId10" Type="http://schemas.openxmlformats.org/officeDocument/2006/relationships/image" Target="../media/image26.jpeg"/><Relationship Id="rId19" Type="http://schemas.openxmlformats.org/officeDocument/2006/relationships/image" Target="../media/image35.jpeg"/><Relationship Id="rId4" Type="http://schemas.openxmlformats.org/officeDocument/2006/relationships/image" Target="../media/image12.jpeg"/><Relationship Id="rId9" Type="http://schemas.openxmlformats.org/officeDocument/2006/relationships/image" Target="../media/image25.jpeg"/><Relationship Id="rId14" Type="http://schemas.openxmlformats.org/officeDocument/2006/relationships/image" Target="../media/image30.jpeg"/><Relationship Id="rId22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34" y="0"/>
            <a:ext cx="914176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 is growing in the garden?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9" name="Picture 5" descr="\\HALINDA-S1\staff-data\Teachers\brook\enviro education\2011 photos\hilton classwhats growing fritatta\SDC1004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00" y="2841785"/>
            <a:ext cx="1358134" cy="1440000"/>
          </a:xfrm>
          <a:prstGeom prst="rect">
            <a:avLst/>
          </a:prstGeom>
          <a:noFill/>
        </p:spPr>
      </p:pic>
      <p:pic>
        <p:nvPicPr>
          <p:cNvPr id="1031" name="Picture 7" descr="\\HALINDA-S1\staff-data\Teachers\brook\enviro education\2011 photos\hilton classwhats growing fritatta\SDC1004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5075" y="2841785"/>
            <a:ext cx="1500322" cy="1440000"/>
          </a:xfrm>
          <a:prstGeom prst="rect">
            <a:avLst/>
          </a:prstGeom>
          <a:noFill/>
        </p:spPr>
      </p:pic>
      <p:pic>
        <p:nvPicPr>
          <p:cNvPr id="1032" name="Picture 8" descr="\\HALINDA-S1\staff-data\Teachers\brook\enviro education\2011 photos\hilton classwhats growing fritatta\SDC1005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841785"/>
            <a:ext cx="1460579" cy="1440000"/>
          </a:xfrm>
          <a:prstGeom prst="rect">
            <a:avLst/>
          </a:prstGeom>
          <a:noFill/>
        </p:spPr>
      </p:pic>
      <p:pic>
        <p:nvPicPr>
          <p:cNvPr id="1034" name="Picture 10" descr="\\HALINDA-S1\staff-data\Teachers\brook\enviro education\2011 photos\hilton classwhats growing fritatta\SDC1005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48208" y="64203952"/>
            <a:ext cx="2400000" cy="1800000"/>
          </a:xfrm>
          <a:prstGeom prst="rect">
            <a:avLst/>
          </a:prstGeom>
          <a:noFill/>
        </p:spPr>
      </p:pic>
      <p:pic>
        <p:nvPicPr>
          <p:cNvPr id="1036" name="Picture 12" descr="\\HALINDA-S1\staff-data\Teachers\brook\enviro education\2011 photos\hilton classwhats growing fritatta\SDC1005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931719" y="4797474"/>
            <a:ext cx="1442714" cy="1154039"/>
          </a:xfrm>
          <a:prstGeom prst="rect">
            <a:avLst/>
          </a:prstGeom>
          <a:noFill/>
        </p:spPr>
      </p:pic>
      <p:pic>
        <p:nvPicPr>
          <p:cNvPr id="1037" name="Picture 13" descr="\\HALINDA-S1\staff-data\Teachers\brook\enviro education\2011 photos\hilton classwhats growing fritatta\SDC10056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7987" y="967612"/>
            <a:ext cx="1420117" cy="1440000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-101422" y="2420193"/>
            <a:ext cx="9209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   Chives                   lettuce              </a:t>
            </a:r>
            <a:r>
              <a:rPr lang="en-AU" dirty="0" err="1" smtClean="0"/>
              <a:t>lettuce</a:t>
            </a:r>
            <a:r>
              <a:rPr lang="en-AU" dirty="0" smtClean="0"/>
              <a:t>            thyme                corn               chilli                tomato</a:t>
            </a:r>
            <a:endParaRPr lang="en-AU" dirty="0"/>
          </a:p>
        </p:txBody>
      </p:sp>
      <p:sp>
        <p:nvSpPr>
          <p:cNvPr id="27" name="Rectangle 26"/>
          <p:cNvSpPr/>
          <p:nvPr/>
        </p:nvSpPr>
        <p:spPr>
          <a:xfrm>
            <a:off x="3777539" y="6565994"/>
            <a:ext cx="1316683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Term 1 2013</a:t>
            </a:r>
            <a:endParaRPr lang="en-US" sz="1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" name="Picture 2" descr="I:\DCIM\2012 pics\new year pics of garden\SDC10044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40" y="994500"/>
            <a:ext cx="108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I:\DCIM\2012 pics\new year pics of garden\SDC10045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7558" y="967612"/>
            <a:ext cx="108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I:\DCIM\2012 pics\new year pics of garden\SDC10046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00" y="4655850"/>
            <a:ext cx="1536064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I:\DCIM\2012 pics\new year pics of garden\SDC10047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0055" y="980193"/>
            <a:ext cx="108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:\DCIM\2012 pics\new year pics of garden\SDC10048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7694" y="980193"/>
            <a:ext cx="1406696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I:\DCIM\2012 pics\new year pics of garden\SDC10051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853096"/>
            <a:ext cx="1629039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I:\DCIM\2012 pics\new year pics of garden\SDC10052.JP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288" y="2841785"/>
            <a:ext cx="108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I:\DCIM\2012 pics\new year pics of garden\SDC10053.JP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792" y="4653136"/>
            <a:ext cx="108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I:\DCIM\2012 pics\new year pics of garden\SDC10054.JPG"/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0044" t="-55905"/>
          <a:stretch/>
        </p:blipFill>
        <p:spPr bwMode="auto">
          <a:xfrm>
            <a:off x="-180528" y="189800"/>
            <a:ext cx="3100525" cy="223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1" descr="I:\DCIM\2012 pics\new year pics of garden\SDC10057.JPG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4655850"/>
            <a:ext cx="108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8239" y="4271366"/>
            <a:ext cx="9172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Spring onion        cucumber            beetroot                potato              eggplant                  leeks</a:t>
            </a:r>
            <a:endParaRPr lang="en-AU" dirty="0"/>
          </a:p>
        </p:txBody>
      </p:sp>
      <p:pic>
        <p:nvPicPr>
          <p:cNvPr id="12" name="Picture 12" descr="I:\DCIM\2012 pics\new year pics of garden\SDC10058.JPG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4653136"/>
            <a:ext cx="108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3" descr="I:\DCIM\2012 pics\new year pics of garden\SDC10060.JPG"/>
          <p:cNvPicPr>
            <a:picLocks noChangeAspect="1" noChangeArrowheads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4494"/>
          <a:stretch/>
        </p:blipFill>
        <p:spPr bwMode="auto">
          <a:xfrm>
            <a:off x="6300192" y="4653136"/>
            <a:ext cx="1605692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11600" y="6093296"/>
            <a:ext cx="9096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Green basil         purple basil     beans           spinach         parsley        zucchini                 cabbage</a:t>
            </a:r>
            <a:endParaRPr lang="en-AU" dirty="0"/>
          </a:p>
        </p:txBody>
      </p:sp>
      <p:pic>
        <p:nvPicPr>
          <p:cNvPr id="1038" name="Picture 14" descr="I:\DCIM\2012 pics\new year pics of garden\SDC10064.JPG"/>
          <p:cNvPicPr>
            <a:picLocks noChangeAspect="1" noChangeArrowheads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86046" y="974716"/>
            <a:ext cx="1008388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I:\DCIM\2012 pics\new year pics of garden\SDC10065.JPG"/>
          <p:cNvPicPr>
            <a:picLocks noChangeAspect="1" noChangeArrowheads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188504" y="2841785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I:\DCIM\2012 pics\new year pics of garden\SDC10066.JPG"/>
          <p:cNvPicPr>
            <a:picLocks noChangeAspect="1" noChangeArrowheads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4653136"/>
            <a:ext cx="169168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34" y="0"/>
            <a:ext cx="914176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 is growing in the garden?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34" name="Picture 10" descr="\\HALINDA-S1\staff-data\Teachers\brook\enviro education\2011 photos\hilton classwhats growing fritatta\SDC100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48208" y="64203952"/>
            <a:ext cx="2400000" cy="1800000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-101422" y="2420193"/>
            <a:ext cx="9209925" cy="144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   </a:t>
            </a:r>
            <a:r>
              <a:rPr lang="en-AU" sz="1200" dirty="0" smtClean="0"/>
              <a:t>Chives       </a:t>
            </a:r>
            <a:r>
              <a:rPr lang="en-AU" sz="1200" dirty="0" smtClean="0"/>
              <a:t>                 Rosemary        Lettuce             Cauliflower                           Parsnips                                    Turnips                                      Fennel</a:t>
            </a:r>
            <a:endParaRPr lang="en-AU" sz="1200" dirty="0"/>
          </a:p>
        </p:txBody>
      </p:sp>
      <p:sp>
        <p:nvSpPr>
          <p:cNvPr id="27" name="Rectangle 26"/>
          <p:cNvSpPr/>
          <p:nvPr/>
        </p:nvSpPr>
        <p:spPr>
          <a:xfrm>
            <a:off x="3777539" y="6565994"/>
            <a:ext cx="1316683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Term </a:t>
            </a:r>
            <a:r>
              <a:rPr lang="en-US" sz="1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 </a:t>
            </a:r>
            <a:r>
              <a:rPr lang="en-US" sz="1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2013</a:t>
            </a:r>
            <a:endParaRPr lang="en-US" sz="1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" name="Picture 2" descr="I:\DCIM\2012 pics\new year pics of garden\SDC100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40" y="994500"/>
            <a:ext cx="108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I:\DCIM\2012 pics\new year pics of garden\SDC1005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477" r="23837"/>
          <a:stretch/>
        </p:blipFill>
        <p:spPr bwMode="auto">
          <a:xfrm>
            <a:off x="6202620" y="2831366"/>
            <a:ext cx="84196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I:\DCIM\2012 pics\new year pics of garden\SDC10054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651" t="327"/>
          <a:stretch/>
        </p:blipFill>
        <p:spPr bwMode="auto">
          <a:xfrm>
            <a:off x="1837853" y="994500"/>
            <a:ext cx="109248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-28239" y="4271366"/>
            <a:ext cx="9172238" cy="144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 </a:t>
            </a:r>
            <a:r>
              <a:rPr lang="en-AU" sz="1200" dirty="0" smtClean="0"/>
              <a:t>carrots                     leeks          globe artichoke           Kale                         parsley     snow peas and peas    potatoes         kohlrabi               coriander</a:t>
            </a:r>
            <a:endParaRPr lang="en-AU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11600" y="6248345"/>
            <a:ext cx="90969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                 Bok Choy                               red cabbage        Chinese cabbage          spinach                 broccoli                 broad beans             beetroot     </a:t>
            </a:r>
            <a:endParaRPr lang="en-AU" sz="1200" dirty="0"/>
          </a:p>
        </p:txBody>
      </p:sp>
      <p:pic>
        <p:nvPicPr>
          <p:cNvPr id="1026" name="Picture 2" descr="C:\Users\Owner\Desktop\winter 2013 in garden\whats growing winter 2013 (1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771" y="990797"/>
            <a:ext cx="117564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Owner\Desktop\winter 2013 in garden\whats growing winter 2013 (2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994499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Owner\Desktop\winter 2013 in garden\whats growing winter 2013 (4)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023" y="994500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Users\Owner\Desktop\winter 2013 in garden\whats growing winter 2013 (5)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40" y="2853096"/>
            <a:ext cx="108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C:\Users\Owner\Desktop\winter 2013 in garden\whats growing winter 2013 (7)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767"/>
          <a:stretch/>
        </p:blipFill>
        <p:spPr bwMode="auto">
          <a:xfrm>
            <a:off x="1058128" y="2853096"/>
            <a:ext cx="79168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7" descr="C:\Users\Owner\Desktop\winter 2013 in garden\whats growing winter 2013 (11)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5" y="2853096"/>
            <a:ext cx="10716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C:\Users\Owner\Desktop\winter 2013 in garden\whats growing winter 2013 (12)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401"/>
          <a:stretch/>
        </p:blipFill>
        <p:spPr bwMode="auto">
          <a:xfrm>
            <a:off x="4122325" y="2844095"/>
            <a:ext cx="95624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Owner\Desktop\winter 2013 in garden\whats growing winter 2013 (13)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618" y="2853096"/>
            <a:ext cx="12858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 descr="C:\Users\Owner\Desktop\winter 2013 in garden\whats growing winter 2013 (14)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05" y="4653136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Owner\Desktop\winter 2013 in garden\whats growing winter 2013 (15).jpg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0" r="25105"/>
          <a:stretch/>
        </p:blipFill>
        <p:spPr bwMode="auto">
          <a:xfrm>
            <a:off x="2210785" y="4640698"/>
            <a:ext cx="1055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2" descr="C:\Users\Owner\Desktop\winter 2013 in garden\whats growing winter 2013 (16).jpg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09"/>
          <a:stretch/>
        </p:blipFill>
        <p:spPr bwMode="auto">
          <a:xfrm>
            <a:off x="3307766" y="4635633"/>
            <a:ext cx="109724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3" descr="C:\Users\Owner\Desktop\winter 2013 in garden\whats growing winter 2013 (17).jpg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73" t="-1182" r="20114" b="1182"/>
          <a:stretch/>
        </p:blipFill>
        <p:spPr bwMode="auto">
          <a:xfrm>
            <a:off x="5659118" y="4630251"/>
            <a:ext cx="8508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4" descr="C:\Users\Owner\Desktop\winter 2013 in garden\whats growing winter 2013 (19).jpg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1" r="21622" b="14702"/>
          <a:stretch/>
        </p:blipFill>
        <p:spPr bwMode="auto">
          <a:xfrm>
            <a:off x="7985513" y="983736"/>
            <a:ext cx="111464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5" descr="C:\Users\Owner\Desktop\winter 2013 in garden\whats growing winter 2013 (22)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1402" y="4646495"/>
            <a:ext cx="108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6" descr="C:\Users\Owner\Desktop\winter 2013 in garden\whats growing winter 2013 (24).jpg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2" r="24455"/>
          <a:stretch/>
        </p:blipFill>
        <p:spPr bwMode="auto">
          <a:xfrm>
            <a:off x="4479704" y="4635633"/>
            <a:ext cx="11086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C:\Users\Owner\Desktop\winter 2013 in garden\whats growing winter 2013 (26).jpg"/>
          <p:cNvPicPr>
            <a:picLocks noChangeAspect="1" noChangeArrowheads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201" b="19868"/>
          <a:stretch/>
        </p:blipFill>
        <p:spPr bwMode="auto">
          <a:xfrm>
            <a:off x="7875488" y="4646495"/>
            <a:ext cx="1089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C:\Users\Owner\Desktop\winter 2013 in garden\whats growing winter 2013 (27).jpg"/>
          <p:cNvPicPr>
            <a:picLocks noChangeAspect="1" noChangeArrowheads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92" t="17953" r="25785"/>
          <a:stretch/>
        </p:blipFill>
        <p:spPr bwMode="auto">
          <a:xfrm>
            <a:off x="5113948" y="2830914"/>
            <a:ext cx="105548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C:\Users\Owner\Desktop\winter 2013 in garden\whats growing winter 2013 (28).jp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212" y="2844095"/>
            <a:ext cx="108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C:\Users\Owner\Desktop\winter 2013 in garden\whats growing winter 2013 (30).jp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227" y="2853692"/>
            <a:ext cx="102148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C:\Users\Owner\Desktop\winter 2013 in garden\whats growing winter 2013 (31).jp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6" t="16370" r="29633" b="17624"/>
          <a:stretch/>
        </p:blipFill>
        <p:spPr bwMode="auto">
          <a:xfrm>
            <a:off x="1148264" y="994500"/>
            <a:ext cx="97548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222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34" y="0"/>
            <a:ext cx="914176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 is growing in the garden?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34" name="Picture 10" descr="\\HALINDA-S1\staff-data\Teachers\brook\enviro education\2011 photos\hilton classwhats growing fritatta\SDC100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48208" y="64203952"/>
            <a:ext cx="2400000" cy="1800000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-101422" y="2420193"/>
            <a:ext cx="92099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   Lemon verbena  tarragon    oregano    mint  sage bay leaf chamomile roses lavender sorrel</a:t>
            </a:r>
            <a:endParaRPr lang="en-AU" sz="1200" dirty="0"/>
          </a:p>
        </p:txBody>
      </p:sp>
      <p:sp>
        <p:nvSpPr>
          <p:cNvPr id="27" name="Rectangle 26"/>
          <p:cNvSpPr/>
          <p:nvPr/>
        </p:nvSpPr>
        <p:spPr>
          <a:xfrm>
            <a:off x="3777539" y="6565994"/>
            <a:ext cx="1316683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Perennials </a:t>
            </a:r>
            <a:endParaRPr lang="en-US" sz="1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-28239" y="4271366"/>
            <a:ext cx="9172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Rosemary ginger garlic </a:t>
            </a:r>
            <a:r>
              <a:rPr lang="en-AU" sz="1200" dirty="0" smtClean="0"/>
              <a:t> </a:t>
            </a:r>
            <a:r>
              <a:rPr lang="en-AU" sz="1200" dirty="0" smtClean="0"/>
              <a:t>nasturtiums chocolate mint </a:t>
            </a:r>
            <a:endParaRPr lang="en-AU" sz="1200" dirty="0"/>
          </a:p>
        </p:txBody>
      </p:sp>
      <p:pic>
        <p:nvPicPr>
          <p:cNvPr id="8" name="Picture 22" descr="C:\Users\Owner\Desktop\winter 2013 in garden\whats growing winter 2013 (31)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6" t="16370" r="29633" b="17624"/>
          <a:stretch/>
        </p:blipFill>
        <p:spPr bwMode="auto">
          <a:xfrm>
            <a:off x="36710" y="2924944"/>
            <a:ext cx="97548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Owner\Desktop\enviro ed\2013 pics\sem 1\7. bec class\words in garden\20130604_1230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947820"/>
            <a:ext cx="1104281" cy="1472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Owner\Desktop\enviro ed\2013 pics\sem 1\card collection photos\SDC1000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539" y="980193"/>
            <a:ext cx="108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258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105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NSW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Local Administrator</dc:creator>
  <cp:lastModifiedBy>Owner</cp:lastModifiedBy>
  <cp:revision>11</cp:revision>
  <cp:lastPrinted>2013-01-21T23:31:49Z</cp:lastPrinted>
  <dcterms:created xsi:type="dcterms:W3CDTF">2011-05-03T04:16:19Z</dcterms:created>
  <dcterms:modified xsi:type="dcterms:W3CDTF">2013-07-09T04:24:00Z</dcterms:modified>
</cp:coreProperties>
</file>